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6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иана Семенова" userId="3b4a9a5e933d79f4" providerId="LiveId" clId="{DBED0FFC-BF28-4B8B-B46E-352FA78DC3A6}"/>
    <pc:docChg chg="custSel addSld modSld">
      <pc:chgData name="Диана Семенова" userId="3b4a9a5e933d79f4" providerId="LiveId" clId="{DBED0FFC-BF28-4B8B-B46E-352FA78DC3A6}" dt="2025-12-25T11:07:08.822" v="47"/>
      <pc:docMkLst>
        <pc:docMk/>
      </pc:docMkLst>
      <pc:sldChg chg="addSp modSp new">
        <pc:chgData name="Диана Семенова" userId="3b4a9a5e933d79f4" providerId="LiveId" clId="{DBED0FFC-BF28-4B8B-B46E-352FA78DC3A6}" dt="2025-12-25T10:38:21.966" v="9"/>
        <pc:sldMkLst>
          <pc:docMk/>
          <pc:sldMk cId="3214400090" sldId="256"/>
        </pc:sldMkLst>
        <pc:picChg chg="add mod">
          <ac:chgData name="Диана Семенова" userId="3b4a9a5e933d79f4" providerId="LiveId" clId="{DBED0FFC-BF28-4B8B-B46E-352FA78DC3A6}" dt="2025-12-25T10:38:21.966" v="9"/>
          <ac:picMkLst>
            <pc:docMk/>
            <pc:sldMk cId="3214400090" sldId="256"/>
            <ac:picMk id="5" creationId="{E076262B-999D-4832-A8C0-647C9E23F1D1}"/>
          </ac:picMkLst>
        </pc:picChg>
      </pc:sldChg>
      <pc:sldChg chg="addSp modSp new">
        <pc:chgData name="Диана Семенова" userId="3b4a9a5e933d79f4" providerId="LiveId" clId="{DBED0FFC-BF28-4B8B-B46E-352FA78DC3A6}" dt="2025-12-25T10:38:33.457" v="10"/>
        <pc:sldMkLst>
          <pc:docMk/>
          <pc:sldMk cId="1797720635" sldId="257"/>
        </pc:sldMkLst>
        <pc:picChg chg="add mod">
          <ac:chgData name="Диана Семенова" userId="3b4a9a5e933d79f4" providerId="LiveId" clId="{DBED0FFC-BF28-4B8B-B46E-352FA78DC3A6}" dt="2025-12-25T10:38:33.457" v="10"/>
          <ac:picMkLst>
            <pc:docMk/>
            <pc:sldMk cId="1797720635" sldId="257"/>
            <ac:picMk id="5" creationId="{F7A5B860-74AB-4FD0-9858-27AEC688740F}"/>
          </ac:picMkLst>
        </pc:picChg>
      </pc:sldChg>
      <pc:sldChg chg="addSp modSp new">
        <pc:chgData name="Диана Семенова" userId="3b4a9a5e933d79f4" providerId="LiveId" clId="{DBED0FFC-BF28-4B8B-B46E-352FA78DC3A6}" dt="2025-12-25T10:38:50.867" v="11"/>
        <pc:sldMkLst>
          <pc:docMk/>
          <pc:sldMk cId="4130568566" sldId="258"/>
        </pc:sldMkLst>
        <pc:picChg chg="add mod">
          <ac:chgData name="Диана Семенова" userId="3b4a9a5e933d79f4" providerId="LiveId" clId="{DBED0FFC-BF28-4B8B-B46E-352FA78DC3A6}" dt="2025-12-25T10:38:50.867" v="11"/>
          <ac:picMkLst>
            <pc:docMk/>
            <pc:sldMk cId="4130568566" sldId="258"/>
            <ac:picMk id="5" creationId="{039FD86D-9D07-47A6-A59B-127FEE0C57C2}"/>
          </ac:picMkLst>
        </pc:picChg>
      </pc:sldChg>
      <pc:sldChg chg="addSp modSp new">
        <pc:chgData name="Диана Семенова" userId="3b4a9a5e933d79f4" providerId="LiveId" clId="{DBED0FFC-BF28-4B8B-B46E-352FA78DC3A6}" dt="2025-12-25T10:39:07.939" v="12"/>
        <pc:sldMkLst>
          <pc:docMk/>
          <pc:sldMk cId="3571399631" sldId="259"/>
        </pc:sldMkLst>
        <pc:picChg chg="add mod">
          <ac:chgData name="Диана Семенова" userId="3b4a9a5e933d79f4" providerId="LiveId" clId="{DBED0FFC-BF28-4B8B-B46E-352FA78DC3A6}" dt="2025-12-25T10:39:07.939" v="12"/>
          <ac:picMkLst>
            <pc:docMk/>
            <pc:sldMk cId="3571399631" sldId="259"/>
            <ac:picMk id="5" creationId="{2553A07E-1125-4C96-9DFA-92983A441848}"/>
          </ac:picMkLst>
        </pc:picChg>
      </pc:sldChg>
      <pc:sldChg chg="addSp delSp modSp new mod">
        <pc:chgData name="Диана Семенова" userId="3b4a9a5e933d79f4" providerId="LiveId" clId="{DBED0FFC-BF28-4B8B-B46E-352FA78DC3A6}" dt="2025-12-25T11:05:41.711" v="35"/>
        <pc:sldMkLst>
          <pc:docMk/>
          <pc:sldMk cId="2100133092" sldId="260"/>
        </pc:sldMkLst>
        <pc:picChg chg="add del mod">
          <ac:chgData name="Диана Семенова" userId="3b4a9a5e933d79f4" providerId="LiveId" clId="{DBED0FFC-BF28-4B8B-B46E-352FA78DC3A6}" dt="2025-12-25T11:05:36.732" v="34" actId="478"/>
          <ac:picMkLst>
            <pc:docMk/>
            <pc:sldMk cId="2100133092" sldId="260"/>
            <ac:picMk id="5" creationId="{262D2A0F-500B-4F9D-83CC-A59EFF010CDC}"/>
          </ac:picMkLst>
        </pc:picChg>
        <pc:picChg chg="add mod">
          <ac:chgData name="Диана Семенова" userId="3b4a9a5e933d79f4" providerId="LiveId" clId="{DBED0FFC-BF28-4B8B-B46E-352FA78DC3A6}" dt="2025-12-25T11:05:41.711" v="35"/>
          <ac:picMkLst>
            <pc:docMk/>
            <pc:sldMk cId="2100133092" sldId="260"/>
            <ac:picMk id="6" creationId="{AE087F6D-F68D-4C6B-AA5F-DDEBB0399BB3}"/>
          </ac:picMkLst>
        </pc:picChg>
      </pc:sldChg>
      <pc:sldChg chg="addSp delSp modSp new mod">
        <pc:chgData name="Диана Семенова" userId="3b4a9a5e933d79f4" providerId="LiveId" clId="{DBED0FFC-BF28-4B8B-B46E-352FA78DC3A6}" dt="2025-12-25T11:06:12.159" v="39" actId="1036"/>
        <pc:sldMkLst>
          <pc:docMk/>
          <pc:sldMk cId="3230742476" sldId="261"/>
        </pc:sldMkLst>
        <pc:picChg chg="add del mod">
          <ac:chgData name="Диана Семенова" userId="3b4a9a5e933d79f4" providerId="LiveId" clId="{DBED0FFC-BF28-4B8B-B46E-352FA78DC3A6}" dt="2025-12-25T11:05:58.185" v="36" actId="478"/>
          <ac:picMkLst>
            <pc:docMk/>
            <pc:sldMk cId="3230742476" sldId="261"/>
            <ac:picMk id="5" creationId="{F761B218-11DA-4133-9EF5-4056ACDEC102}"/>
          </ac:picMkLst>
        </pc:picChg>
        <pc:picChg chg="add mod">
          <ac:chgData name="Диана Семенова" userId="3b4a9a5e933d79f4" providerId="LiveId" clId="{DBED0FFC-BF28-4B8B-B46E-352FA78DC3A6}" dt="2025-12-25T11:06:12.159" v="39" actId="1036"/>
          <ac:picMkLst>
            <pc:docMk/>
            <pc:sldMk cId="3230742476" sldId="261"/>
            <ac:picMk id="6" creationId="{9AF21890-7FBF-4F19-A6E8-015E850CD3A5}"/>
          </ac:picMkLst>
        </pc:picChg>
      </pc:sldChg>
      <pc:sldChg chg="addSp modSp new">
        <pc:chgData name="Диана Семенова" userId="3b4a9a5e933d79f4" providerId="LiveId" clId="{DBED0FFC-BF28-4B8B-B46E-352FA78DC3A6}" dt="2025-12-25T10:39:47.076" v="15"/>
        <pc:sldMkLst>
          <pc:docMk/>
          <pc:sldMk cId="14488398" sldId="262"/>
        </pc:sldMkLst>
        <pc:picChg chg="add mod">
          <ac:chgData name="Диана Семенова" userId="3b4a9a5e933d79f4" providerId="LiveId" clId="{DBED0FFC-BF28-4B8B-B46E-352FA78DC3A6}" dt="2025-12-25T10:39:47.076" v="15"/>
          <ac:picMkLst>
            <pc:docMk/>
            <pc:sldMk cId="14488398" sldId="262"/>
            <ac:picMk id="5" creationId="{54F9E763-AA3E-4952-943E-DB834B103E63}"/>
          </ac:picMkLst>
        </pc:picChg>
      </pc:sldChg>
      <pc:sldChg chg="addSp modSp new">
        <pc:chgData name="Диана Семенова" userId="3b4a9a5e933d79f4" providerId="LiveId" clId="{DBED0FFC-BF28-4B8B-B46E-352FA78DC3A6}" dt="2025-12-25T10:40:01.822" v="16"/>
        <pc:sldMkLst>
          <pc:docMk/>
          <pc:sldMk cId="2590815470" sldId="263"/>
        </pc:sldMkLst>
        <pc:picChg chg="add mod">
          <ac:chgData name="Диана Семенова" userId="3b4a9a5e933d79f4" providerId="LiveId" clId="{DBED0FFC-BF28-4B8B-B46E-352FA78DC3A6}" dt="2025-12-25T10:40:01.822" v="16"/>
          <ac:picMkLst>
            <pc:docMk/>
            <pc:sldMk cId="2590815470" sldId="263"/>
            <ac:picMk id="5" creationId="{F228A7FA-A82B-4CBF-9D7C-98F0CF9E8F26}"/>
          </ac:picMkLst>
        </pc:picChg>
      </pc:sldChg>
      <pc:sldChg chg="addSp modSp new">
        <pc:chgData name="Диана Семенова" userId="3b4a9a5e933d79f4" providerId="LiveId" clId="{DBED0FFC-BF28-4B8B-B46E-352FA78DC3A6}" dt="2025-12-25T10:40:16.976" v="17"/>
        <pc:sldMkLst>
          <pc:docMk/>
          <pc:sldMk cId="3293471407" sldId="264"/>
        </pc:sldMkLst>
        <pc:picChg chg="add mod">
          <ac:chgData name="Диана Семенова" userId="3b4a9a5e933d79f4" providerId="LiveId" clId="{DBED0FFC-BF28-4B8B-B46E-352FA78DC3A6}" dt="2025-12-25T10:40:16.976" v="17"/>
          <ac:picMkLst>
            <pc:docMk/>
            <pc:sldMk cId="3293471407" sldId="264"/>
            <ac:picMk id="5" creationId="{ED806B82-E262-42FB-8532-81D22D8C280F}"/>
          </ac:picMkLst>
        </pc:picChg>
      </pc:sldChg>
      <pc:sldChg chg="addSp modSp new">
        <pc:chgData name="Диана Семенова" userId="3b4a9a5e933d79f4" providerId="LiveId" clId="{DBED0FFC-BF28-4B8B-B46E-352FA78DC3A6}" dt="2025-12-25T10:40:36.211" v="22"/>
        <pc:sldMkLst>
          <pc:docMk/>
          <pc:sldMk cId="1179774340" sldId="265"/>
        </pc:sldMkLst>
        <pc:picChg chg="add mod">
          <ac:chgData name="Диана Семенова" userId="3b4a9a5e933d79f4" providerId="LiveId" clId="{DBED0FFC-BF28-4B8B-B46E-352FA78DC3A6}" dt="2025-12-25T10:40:36.211" v="22"/>
          <ac:picMkLst>
            <pc:docMk/>
            <pc:sldMk cId="1179774340" sldId="265"/>
            <ac:picMk id="5" creationId="{68777E3F-6F94-49A7-83DC-405A52FC5BB9}"/>
          </ac:picMkLst>
        </pc:picChg>
      </pc:sldChg>
      <pc:sldChg chg="addSp modSp new">
        <pc:chgData name="Диана Семенова" userId="3b4a9a5e933d79f4" providerId="LiveId" clId="{DBED0FFC-BF28-4B8B-B46E-352FA78DC3A6}" dt="2025-12-25T10:40:56.416" v="23"/>
        <pc:sldMkLst>
          <pc:docMk/>
          <pc:sldMk cId="1834265097" sldId="266"/>
        </pc:sldMkLst>
        <pc:picChg chg="add mod">
          <ac:chgData name="Диана Семенова" userId="3b4a9a5e933d79f4" providerId="LiveId" clId="{DBED0FFC-BF28-4B8B-B46E-352FA78DC3A6}" dt="2025-12-25T10:40:56.416" v="23"/>
          <ac:picMkLst>
            <pc:docMk/>
            <pc:sldMk cId="1834265097" sldId="266"/>
            <ac:picMk id="5" creationId="{897896AC-5E8E-4E5F-BD44-55D3F12488E8}"/>
          </ac:picMkLst>
        </pc:picChg>
      </pc:sldChg>
      <pc:sldChg chg="addSp modSp new">
        <pc:chgData name="Диана Семенова" userId="3b4a9a5e933d79f4" providerId="LiveId" clId="{DBED0FFC-BF28-4B8B-B46E-352FA78DC3A6}" dt="2025-12-25T10:41:12.530" v="26"/>
        <pc:sldMkLst>
          <pc:docMk/>
          <pc:sldMk cId="1110884487" sldId="267"/>
        </pc:sldMkLst>
        <pc:picChg chg="add mod">
          <ac:chgData name="Диана Семенова" userId="3b4a9a5e933d79f4" providerId="LiveId" clId="{DBED0FFC-BF28-4B8B-B46E-352FA78DC3A6}" dt="2025-12-25T10:41:12.530" v="26"/>
          <ac:picMkLst>
            <pc:docMk/>
            <pc:sldMk cId="1110884487" sldId="267"/>
            <ac:picMk id="5" creationId="{DE2D4FF1-506F-403F-AEF2-B648E66CA6EB}"/>
          </ac:picMkLst>
        </pc:picChg>
      </pc:sldChg>
      <pc:sldChg chg="addSp delSp modSp new mod">
        <pc:chgData name="Диана Семенова" userId="3b4a9a5e933d79f4" providerId="LiveId" clId="{DBED0FFC-BF28-4B8B-B46E-352FA78DC3A6}" dt="2025-12-25T11:07:08.822" v="47"/>
        <pc:sldMkLst>
          <pc:docMk/>
          <pc:sldMk cId="3513829216" sldId="268"/>
        </pc:sldMkLst>
        <pc:picChg chg="add del mod">
          <ac:chgData name="Диана Семенова" userId="3b4a9a5e933d79f4" providerId="LiveId" clId="{DBED0FFC-BF28-4B8B-B46E-352FA78DC3A6}" dt="2025-12-25T11:07:04.407" v="46" actId="478"/>
          <ac:picMkLst>
            <pc:docMk/>
            <pc:sldMk cId="3513829216" sldId="268"/>
            <ac:picMk id="5" creationId="{68854E95-FF88-49C0-8BD3-8602A61CAB0C}"/>
          </ac:picMkLst>
        </pc:picChg>
        <pc:picChg chg="add mod">
          <ac:chgData name="Диана Семенова" userId="3b4a9a5e933d79f4" providerId="LiveId" clId="{DBED0FFC-BF28-4B8B-B46E-352FA78DC3A6}" dt="2025-12-25T11:07:08.822" v="47"/>
          <ac:picMkLst>
            <pc:docMk/>
            <pc:sldMk cId="3513829216" sldId="268"/>
            <ac:picMk id="6" creationId="{B5682EE9-CD9C-4536-A0E6-B6F78B1DC72F}"/>
          </ac:picMkLst>
        </pc:picChg>
      </pc:sldChg>
      <pc:sldChg chg="addSp delSp modSp new mod">
        <pc:chgData name="Диана Семенова" userId="3b4a9a5e933d79f4" providerId="LiveId" clId="{DBED0FFC-BF28-4B8B-B46E-352FA78DC3A6}" dt="2025-12-25T11:06:48.378" v="45" actId="1035"/>
        <pc:sldMkLst>
          <pc:docMk/>
          <pc:sldMk cId="3229742587" sldId="269"/>
        </pc:sldMkLst>
        <pc:picChg chg="add mod">
          <ac:chgData name="Диана Семенова" userId="3b4a9a5e933d79f4" providerId="LiveId" clId="{DBED0FFC-BF28-4B8B-B46E-352FA78DC3A6}" dt="2025-12-25T11:06:48.378" v="45" actId="1035"/>
          <ac:picMkLst>
            <pc:docMk/>
            <pc:sldMk cId="3229742587" sldId="269"/>
            <ac:picMk id="5" creationId="{5B50C8F8-715C-4AB7-BBAA-56AECBE9CEB9}"/>
          </ac:picMkLst>
        </pc:picChg>
        <pc:picChg chg="add del mod">
          <ac:chgData name="Диана Семенова" userId="3b4a9a5e933d79f4" providerId="LiveId" clId="{DBED0FFC-BF28-4B8B-B46E-352FA78DC3A6}" dt="2025-12-25T10:41:28.768" v="28" actId="478"/>
          <ac:picMkLst>
            <pc:docMk/>
            <pc:sldMk cId="3229742587" sldId="269"/>
            <ac:picMk id="5" creationId="{DA1B35D2-7F1D-4F63-97DE-FEFC54A80A0D}"/>
          </ac:picMkLst>
        </pc:picChg>
        <pc:picChg chg="add del mod">
          <ac:chgData name="Диана Семенова" userId="3b4a9a5e933d79f4" providerId="LiveId" clId="{DBED0FFC-BF28-4B8B-B46E-352FA78DC3A6}" dt="2025-12-25T10:42:20.078" v="30" actId="478"/>
          <ac:picMkLst>
            <pc:docMk/>
            <pc:sldMk cId="3229742587" sldId="269"/>
            <ac:picMk id="7" creationId="{00B925D8-702B-4C57-A780-FECDFDEF9045}"/>
          </ac:picMkLst>
        </pc:picChg>
        <pc:picChg chg="add del mod">
          <ac:chgData name="Диана Семенова" userId="3b4a9a5e933d79f4" providerId="LiveId" clId="{DBED0FFC-BF28-4B8B-B46E-352FA78DC3A6}" dt="2025-12-25T11:06:38.432" v="40" actId="478"/>
          <ac:picMkLst>
            <pc:docMk/>
            <pc:sldMk cId="3229742587" sldId="269"/>
            <ac:picMk id="9" creationId="{A3FBEC1A-E0B8-4236-97E1-906324C7FFCF}"/>
          </ac:picMkLst>
        </pc:picChg>
      </pc:sldChg>
      <pc:sldChg chg="addSp modSp new">
        <pc:chgData name="Диана Семенова" userId="3b4a9a5e933d79f4" providerId="LiveId" clId="{DBED0FFC-BF28-4B8B-B46E-352FA78DC3A6}" dt="2025-12-25T10:42:39.893" v="32"/>
        <pc:sldMkLst>
          <pc:docMk/>
          <pc:sldMk cId="876221414" sldId="270"/>
        </pc:sldMkLst>
        <pc:picChg chg="add mod">
          <ac:chgData name="Диана Семенова" userId="3b4a9a5e933d79f4" providerId="LiveId" clId="{DBED0FFC-BF28-4B8B-B46E-352FA78DC3A6}" dt="2025-12-25T10:42:39.893" v="32"/>
          <ac:picMkLst>
            <pc:docMk/>
            <pc:sldMk cId="876221414" sldId="270"/>
            <ac:picMk id="5" creationId="{BCEC6E07-C0F9-4542-B911-D30BB9B43306}"/>
          </ac:picMkLst>
        </pc:picChg>
      </pc:sldChg>
      <pc:sldMasterChg chg="addSldLayout">
        <pc:chgData name="Диана Семенова" userId="3b4a9a5e933d79f4" providerId="LiveId" clId="{DBED0FFC-BF28-4B8B-B46E-352FA78DC3A6}" dt="2025-12-25T10:38:14.538" v="0" actId="680"/>
        <pc:sldMasterMkLst>
          <pc:docMk/>
          <pc:sldMasterMk cId="2584588449" sldId="2147483648"/>
        </pc:sldMasterMkLst>
        <pc:sldLayoutChg chg="add">
          <pc:chgData name="Диана Семенова" userId="3b4a9a5e933d79f4" providerId="LiveId" clId="{DBED0FFC-BF28-4B8B-B46E-352FA78DC3A6}" dt="2025-12-25T10:38:14.538" v="0" actId="680"/>
          <pc:sldLayoutMkLst>
            <pc:docMk/>
            <pc:sldMasterMk cId="2584588449" sldId="2147483648"/>
            <pc:sldLayoutMk cId="972055194" sldId="214748364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9D8AF-AAE1-488F-AADA-71767E238A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7F59FA-ADA1-4C7E-989E-3CC221DF9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972055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4588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A91CF3-7C0A-424C-8C78-FE6F31AA30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ED3F8C-8D40-42BD-8DD3-7087E4EAED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076262B-999D-4832-A8C0-647C9E23F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400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CC18D1-2802-4F50-AC78-0F1C9D4BE7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AC93798-0768-40D8-BC35-ACCCC9B396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777E3F-6F94-49A7-83DC-405A52FC5B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74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F3B977-4DE0-4F05-A22E-93EE3ADC20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27C7335-F26A-4047-B4FB-BD019B0759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97896AC-5E8E-4E5F-BD44-55D3F1248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265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D068FA-B5E1-40C6-9912-2AE9B80CC3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AFE840E-7638-4C81-880E-1B356BFF9F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2D4FF1-506F-403F-AEF2-B648E66CA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884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67AF87-D2EA-4AFC-916B-27A59813A8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80B113C-F736-42F6-A371-8A036586D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50C8F8-715C-4AB7-BBAA-56AECBE9C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742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4B1DFE-AA0F-4C0C-A48D-2AB172257F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22031A-D9B6-4319-98B5-65B912C468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EC6E07-C0F9-4542-B911-D30BB9B433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221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528C8C-9074-412A-A71D-9519EE6965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F236C2-2F8C-40D2-AE2D-BA357F9864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5682EE9-CD9C-4536-A0E6-B6F78B1DC7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829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F18FA3-18F7-4685-B7ED-3FDE586AC3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CAD545B-CB73-477F-A3A2-04E2261D31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7A5B860-74AB-4FD0-9858-27AEC6887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20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8D84EF-6C68-4CDD-90E3-3C45AE7AC6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8F22C74-7859-4533-8415-3A87D74BD0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9FD86D-9D07-47A6-A59B-127FEE0C5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568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83DEFB-E6BA-41B5-AC4D-7C2C0E0D84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2ED09E-72CE-4EF1-974B-59982160E7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553A07E-1125-4C96-9DFA-92983A441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399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9E4779-052B-4FF3-8BA8-27E66A43E6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8458313-94A9-4407-BC6F-11B546BC8B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E087F6D-F68D-4C6B-AA5F-DDEBB0399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133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F6C141-444D-4332-B720-C3667E0B56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AC768FC-0621-4FFC-A6E6-F5A8F2B0D5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F21890-7FBF-4F19-A6E8-015E850CD3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5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742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976A0-0D7B-4F9D-87B0-1C8A587B7F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EB8D8F0-1AB1-4CED-8557-71893E1D61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F9E763-AA3E-4952-943E-DB834B103E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8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401720-0CBA-4523-BD76-691E3BAD84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D1B4B9B-2E71-4231-B6B8-36D766197C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28A7FA-A82B-4CBF-9D7C-98F0CF9E8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815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32A56D-5861-443A-86A6-4C7106731C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A6A90C2-B492-4D65-A058-CF0C83D986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D806B82-E262-42FB-8532-81D22D8C2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47140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Широкоэкранный</PresentationFormat>
  <Paragraphs>0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Диана Семенова</dc:creator>
  <cp:lastModifiedBy>Диана Семенова</cp:lastModifiedBy>
  <cp:revision>1</cp:revision>
  <dcterms:created xsi:type="dcterms:W3CDTF">2025-12-25T10:38:12Z</dcterms:created>
  <dcterms:modified xsi:type="dcterms:W3CDTF">2025-12-25T11:07:11Z</dcterms:modified>
</cp:coreProperties>
</file>

<file path=docProps/thumbnail.jpeg>
</file>